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70" r:id="rId2"/>
    <p:sldId id="263" r:id="rId3"/>
    <p:sldId id="262" r:id="rId4"/>
    <p:sldId id="258" r:id="rId5"/>
    <p:sldId id="261" r:id="rId6"/>
    <p:sldId id="264" r:id="rId7"/>
    <p:sldId id="265" r:id="rId8"/>
    <p:sldId id="266" r:id="rId9"/>
    <p:sldId id="267" r:id="rId10"/>
    <p:sldId id="268" r:id="rId11"/>
    <p:sldId id="269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498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12.12.2023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12.12.2023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12.12.2023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12.12.2023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12.12.2023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12.12.2023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12.12.2023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12.12.2023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852704"/>
          </a:xfrm>
        </p:spPr>
        <p:txBody>
          <a:bodyPr>
            <a:normAutofit/>
          </a:bodyPr>
          <a:lstStyle/>
          <a:p>
            <a:pPr algn="ctr"/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Муниципальное автономное дошкольное образовательное учреждение </a:t>
            </a:r>
            <a:br>
              <a:rPr lang="ru-RU" sz="14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«Детский сад № 27» муниципального образования </a:t>
            </a:r>
            <a:br>
              <a:rPr lang="ru-RU" sz="14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Кандалакшский район</a:t>
            </a:r>
            <a:endParaRPr lang="ru-RU" sz="1400" dirty="0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457200" y="2204864"/>
            <a:ext cx="8229600" cy="216024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3600" b="1" cap="all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ИГРА </a:t>
            </a:r>
          </a:p>
          <a:p>
            <a:pPr algn="ctr">
              <a:buNone/>
            </a:pPr>
            <a:r>
              <a:rPr lang="ru-RU" sz="3600" b="1" cap="all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«СКАЖИ НАОБОРОТ»:</a:t>
            </a:r>
          </a:p>
          <a:p>
            <a:pPr algn="ctr">
              <a:buNone/>
            </a:pPr>
            <a:r>
              <a:rPr lang="ru-RU" sz="2000" b="1" cap="all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АНТОНИМЫ ДЛЯ ДЕТЕЙ</a:t>
            </a:r>
          </a:p>
          <a:p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355976" y="5460326"/>
            <a:ext cx="396044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Подготовила: воспитатель </a:t>
            </a:r>
            <a:r>
              <a:rPr lang="ru-RU" sz="1600" b="1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Яфаева</a:t>
            </a:r>
            <a:r>
              <a:rPr lang="ru-RU" sz="16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С.В</a:t>
            </a:r>
            <a:endParaRPr lang="ru-RU" sz="1600" b="1" dirty="0">
              <a:solidFill>
                <a:schemeClr val="bg2">
                  <a:lumMod val="2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548680"/>
            <a:ext cx="8136904" cy="3888432"/>
          </a:xfrm>
        </p:spPr>
        <p:txBody>
          <a:bodyPr>
            <a:normAutofit fontScale="90000"/>
          </a:bodyPr>
          <a:lstStyle/>
          <a:p>
            <a:r>
              <a:rPr lang="ru-RU" b="1" cap="all" dirty="0" smtClean="0"/>
              <a:t/>
            </a:r>
            <a:br>
              <a:rPr lang="ru-RU" b="1" cap="all" dirty="0" smtClean="0"/>
            </a:br>
            <a:r>
              <a:rPr lang="ru-RU" b="1" cap="all" dirty="0" smtClean="0"/>
              <a:t/>
            </a:r>
            <a:br>
              <a:rPr lang="ru-RU" b="1" cap="all" dirty="0" smtClean="0"/>
            </a:br>
            <a:r>
              <a:rPr lang="ru-RU" b="1" cap="all" dirty="0" smtClean="0"/>
              <a:t/>
            </a:r>
            <a:br>
              <a:rPr lang="ru-RU" b="1" cap="all" dirty="0" smtClean="0"/>
            </a:br>
            <a:r>
              <a:rPr lang="ru-RU" b="1" cap="all" dirty="0" smtClean="0"/>
              <a:t/>
            </a:r>
            <a:br>
              <a:rPr lang="ru-RU" b="1" cap="all" dirty="0" smtClean="0"/>
            </a:br>
            <a:r>
              <a:rPr lang="ru-RU" b="1" cap="all" dirty="0" smtClean="0"/>
              <a:t/>
            </a:r>
            <a:br>
              <a:rPr lang="ru-RU" b="1" cap="all" dirty="0" smtClean="0"/>
            </a:br>
            <a:r>
              <a:rPr lang="ru-RU" b="1" cap="all" dirty="0" smtClean="0"/>
              <a:t/>
            </a:r>
            <a:br>
              <a:rPr lang="ru-RU" b="1" cap="all" dirty="0" smtClean="0"/>
            </a:br>
            <a:r>
              <a:rPr lang="ru-RU" b="1" cap="all" dirty="0" smtClean="0"/>
              <a:t/>
            </a:r>
            <a:br>
              <a:rPr lang="ru-RU" b="1" cap="all" dirty="0" smtClean="0"/>
            </a:br>
            <a:r>
              <a:rPr lang="ru-RU" b="1" cap="all" dirty="0" smtClean="0"/>
              <a:t/>
            </a:r>
            <a:br>
              <a:rPr lang="ru-RU" b="1" cap="all" dirty="0" smtClean="0"/>
            </a:br>
            <a:r>
              <a:rPr lang="ru-RU" b="1" cap="all" dirty="0" smtClean="0"/>
              <a:t/>
            </a:r>
            <a:br>
              <a:rPr lang="ru-RU" b="1" cap="all" dirty="0" smtClean="0"/>
            </a:br>
            <a:r>
              <a:rPr lang="ru-RU" b="1" cap="all" dirty="0" smtClean="0"/>
              <a:t/>
            </a:r>
            <a:br>
              <a:rPr lang="ru-RU" b="1" cap="all" dirty="0" smtClean="0"/>
            </a:br>
            <a:r>
              <a:rPr lang="ru-RU" b="1" cap="all" dirty="0" smtClean="0"/>
              <a:t/>
            </a:r>
            <a:br>
              <a:rPr lang="ru-RU" b="1" cap="all" dirty="0" smtClean="0"/>
            </a:br>
            <a:r>
              <a:rPr lang="ru-RU" b="1" cap="all" dirty="0" smtClean="0"/>
              <a:t/>
            </a:r>
            <a:br>
              <a:rPr lang="ru-RU" b="1" cap="all" dirty="0" smtClean="0"/>
            </a:br>
            <a:r>
              <a:rPr lang="ru-RU" b="1" cap="all" dirty="0" smtClean="0"/>
              <a:t/>
            </a:r>
            <a:br>
              <a:rPr lang="ru-RU" b="1" cap="all" dirty="0" smtClean="0"/>
            </a:br>
            <a:r>
              <a:rPr lang="ru-RU" b="1" cap="all" dirty="0" smtClean="0"/>
              <a:t/>
            </a:r>
            <a:br>
              <a:rPr lang="ru-RU" b="1" cap="all" dirty="0" smtClean="0"/>
            </a:br>
            <a:r>
              <a:rPr lang="ru-RU" sz="2700" b="1" dirty="0" smtClean="0">
                <a:latin typeface="Times New Roman" pitchFamily="18" charset="0"/>
                <a:cs typeface="Times New Roman" pitchFamily="18" charset="0"/>
              </a:rPr>
              <a:t>ЦЕЛЬ</a:t>
            </a:r>
            <a:r>
              <a:rPr lang="ru-RU" sz="2700" b="1" dirty="0" smtClean="0">
                <a:latin typeface="Times New Roman" pitchFamily="18" charset="0"/>
                <a:cs typeface="Times New Roman" pitchFamily="18" charset="0"/>
              </a:rPr>
              <a:t>: </a:t>
            </a: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 учить детей использовать в речи слова, противоположные по смыслу, активизировать мыслительную </a:t>
            </a: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деятельность </a:t>
            </a: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детей, развивать память, речевой слух, воспитывать интерес к речевым играм, культуру общения</a:t>
            </a: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.</a:t>
            </a:r>
            <a:br>
              <a:rPr lang="ru-RU" sz="27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7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700" b="1" dirty="0" smtClean="0">
                <a:latin typeface="Times New Roman" pitchFamily="18" charset="0"/>
                <a:cs typeface="Times New Roman" pitchFamily="18" charset="0"/>
              </a:rPr>
              <a:t>ПРАВИЛА ИГРЫ</a:t>
            </a: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Педагог начинает игру. Он произносит начало фразы. Дети должны фразу продолжить, подбирая слова, противоположные по смыслу</a:t>
            </a:r>
            <a:r>
              <a:rPr lang="ru-RU" sz="1300" dirty="0" smtClean="0"/>
              <a:t/>
            </a:r>
            <a:br>
              <a:rPr lang="ru-RU" sz="1300" dirty="0" smtClean="0"/>
            </a:br>
            <a:r>
              <a:rPr lang="ru-RU" sz="1300" b="1" cap="all" dirty="0" smtClean="0"/>
              <a:t/>
            </a:r>
            <a:br>
              <a:rPr lang="ru-RU" sz="1300" b="1" cap="all" dirty="0" smtClean="0"/>
            </a:br>
            <a:r>
              <a:rPr lang="ru-RU" sz="13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b="1" cap="all" dirty="0" smtClean="0"/>
              <a:t/>
            </a:r>
            <a:br>
              <a:rPr lang="ru-RU" sz="1300" b="1" cap="all" dirty="0" smtClean="0"/>
            </a:br>
            <a:r>
              <a:rPr lang="ru-RU" sz="1300" b="1" cap="all" dirty="0" smtClean="0"/>
              <a:t/>
            </a:r>
            <a:br>
              <a:rPr lang="ru-RU" sz="1300" b="1" cap="all" dirty="0" smtClean="0"/>
            </a:br>
            <a:r>
              <a:rPr lang="ru-RU" sz="13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endParaRPr lang="ru-RU" sz="13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7664" y="908720"/>
            <a:ext cx="2738932" cy="259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47664" y="3869214"/>
            <a:ext cx="2816289" cy="26566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88024" y="908720"/>
            <a:ext cx="2808312" cy="26490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76056" y="3861048"/>
            <a:ext cx="2736304" cy="26834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3" dur="2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805182"/>
            <a:ext cx="2808312" cy="27439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47664" y="3717032"/>
            <a:ext cx="2987377" cy="28536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88024" y="764704"/>
            <a:ext cx="2880320" cy="2717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76056" y="3789040"/>
            <a:ext cx="2843361" cy="27165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4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624" y="764704"/>
            <a:ext cx="3086863" cy="29855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23728" y="3789040"/>
            <a:ext cx="2880320" cy="2880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48064" y="764704"/>
            <a:ext cx="2808312" cy="27254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580112" y="3789040"/>
            <a:ext cx="2850143" cy="2774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5656" y="836712"/>
            <a:ext cx="2880320" cy="2793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19672" y="3728786"/>
            <a:ext cx="2880320" cy="27862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76056" y="836712"/>
            <a:ext cx="2952328" cy="27639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76056" y="3789040"/>
            <a:ext cx="2880320" cy="282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4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3648" y="692696"/>
            <a:ext cx="2924274" cy="2808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35696" y="3645024"/>
            <a:ext cx="2952328" cy="29843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48064" y="764704"/>
            <a:ext cx="2771353" cy="2633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92080" y="3717032"/>
            <a:ext cx="3059385" cy="29293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2" dur="20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5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3648" y="764704"/>
            <a:ext cx="2664296" cy="25668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4048" y="836712"/>
            <a:ext cx="2666129" cy="2700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59632" y="3645024"/>
            <a:ext cx="3059385" cy="29316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50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860032" y="3717032"/>
            <a:ext cx="2985472" cy="28668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6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6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7664" y="764704"/>
            <a:ext cx="2891106" cy="27463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64088" y="836712"/>
            <a:ext cx="2880320" cy="2707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51720" y="3789040"/>
            <a:ext cx="2880320" cy="28150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436096" y="3717032"/>
            <a:ext cx="2987377" cy="28884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4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9" dur="5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4" dur="20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1844824"/>
            <a:ext cx="3419425" cy="3230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60032" y="1700808"/>
            <a:ext cx="3744416" cy="3577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6" name="Picture 2" descr="https://sun9-25.userapi.com/impg/XOXPVGWtHrEDwVAyGUfBSZf5ZWnUF3equl0jgQ/8C83eaM9Bxk.jpg?size=1150x864&amp;quality=96&amp;sign=a64ad2e6cecef0ed42d8d534524982a5&amp;c_uniq_tag=lwUs2bDW-8zUqrWCwRa-m79Le7TD24xFo25qsWWUEr0&amp;type=album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5656" y="908720"/>
            <a:ext cx="6900767" cy="51845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78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78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78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115</TotalTime>
  <Words>15</Words>
  <Application>Microsoft Office PowerPoint</Application>
  <PresentationFormat>Экран (4:3)</PresentationFormat>
  <Paragraphs>6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Поток</vt:lpstr>
      <vt:lpstr>Муниципальное автономное дошкольное образовательное учреждение  «Детский сад № 27» муниципального образования  Кандалакшский район</vt:lpstr>
      <vt:lpstr>              ЦЕЛЬ:  учить детей использовать в речи слова, противоположные по смыслу, активизировать мыслительную деятельность детей, развивать память, речевой слух, воспитывать интерес к речевым играм, культуру общения.  ПРАВИЛА ИГРЫ: Педагог начинает игру. Он произносит начало фразы. Дети должны фразу продолжить, подбирая слова, противоположные по смыслу       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Света&amp;Вадим</dc:creator>
  <cp:lastModifiedBy>Microsoft Office</cp:lastModifiedBy>
  <cp:revision>14</cp:revision>
  <dcterms:created xsi:type="dcterms:W3CDTF">2023-12-07T19:16:52Z</dcterms:created>
  <dcterms:modified xsi:type="dcterms:W3CDTF">2023-12-11T21:30:52Z</dcterms:modified>
</cp:coreProperties>
</file>